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7" r:id="rId4"/>
    <p:sldId id="269" r:id="rId5"/>
    <p:sldId id="271" r:id="rId6"/>
    <p:sldId id="273" r:id="rId7"/>
    <p:sldId id="274" r:id="rId8"/>
    <p:sldId id="275" r:id="rId9"/>
    <p:sldId id="268" r:id="rId10"/>
    <p:sldId id="277" r:id="rId11"/>
    <p:sldId id="278" r:id="rId12"/>
    <p:sldId id="272" r:id="rId13"/>
    <p:sldId id="281" r:id="rId14"/>
    <p:sldId id="270" r:id="rId15"/>
    <p:sldId id="282" r:id="rId16"/>
    <p:sldId id="283" r:id="rId17"/>
    <p:sldId id="284" r:id="rId18"/>
    <p:sldId id="257" r:id="rId19"/>
    <p:sldId id="280" r:id="rId20"/>
    <p:sldId id="259" r:id="rId21"/>
    <p:sldId id="260" r:id="rId22"/>
    <p:sldId id="258" r:id="rId23"/>
    <p:sldId id="261" r:id="rId24"/>
    <p:sldId id="262" r:id="rId25"/>
    <p:sldId id="263" r:id="rId26"/>
    <p:sldId id="264" r:id="rId27"/>
    <p:sldId id="265" r:id="rId28"/>
    <p:sldId id="266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C521E-FE14-41B2-B9BE-BFFF6BFD060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2612-9B90-4A17-9ED8-1F17D3EB9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153400" cy="3219451"/>
          </a:xfrm>
        </p:spPr>
        <p:txBody>
          <a:bodyPr>
            <a:normAutofit/>
          </a:bodyPr>
          <a:lstStyle/>
          <a:p>
            <a:r>
              <a:rPr lang="en-US" dirty="0" smtClean="0"/>
              <a:t>Treat people as if they were what they ought to be and you will help them to become what they are capable of being.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447800"/>
          </a:xfrm>
        </p:spPr>
        <p:txBody>
          <a:bodyPr/>
          <a:lstStyle/>
          <a:p>
            <a:r>
              <a:rPr lang="en-US" dirty="0" smtClean="0"/>
              <a:t>Johann W von Goethe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 We need men who can dream of things that never were. </a:t>
            </a:r>
          </a:p>
          <a:p>
            <a:pPr>
              <a:buNone/>
            </a:pPr>
            <a:endParaRPr lang="en-US" sz="4800" dirty="0" smtClean="0"/>
          </a:p>
          <a:p>
            <a:pPr algn="r">
              <a:buNone/>
            </a:pPr>
            <a:r>
              <a:rPr lang="en-US" dirty="0" smtClean="0"/>
              <a:t>John F. Kennedy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en-US" sz="4400" dirty="0" smtClean="0"/>
          </a:p>
          <a:p>
            <a:pPr algn="r">
              <a:buNone/>
            </a:pPr>
            <a:r>
              <a:rPr lang="en-US" sz="4400" dirty="0" smtClean="0"/>
              <a:t>One can never consent to creep when one feels an impulse to soar. </a:t>
            </a:r>
          </a:p>
          <a:p>
            <a:pPr algn="r">
              <a:buNone/>
            </a:pPr>
            <a:endParaRPr lang="en-US" sz="4400" dirty="0" smtClean="0"/>
          </a:p>
          <a:p>
            <a:pPr algn="r">
              <a:buNone/>
            </a:pPr>
            <a:r>
              <a:rPr lang="en-US" dirty="0" smtClean="0"/>
              <a:t>Helen Keller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/>
              <a:t>When you get to the end of your rope, tie a knot and hang on. </a:t>
            </a: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b="1" dirty="0" smtClean="0"/>
              <a:t>Franklin D. Roosevelt</a:t>
            </a:r>
            <a:r>
              <a:rPr lang="en-US" dirty="0" smtClean="0"/>
              <a:t>, </a:t>
            </a:r>
          </a:p>
          <a:p>
            <a:pPr algn="ctr">
              <a:buNone/>
            </a:pPr>
            <a:r>
              <a:rPr lang="en-US" i="1" dirty="0" smtClean="0"/>
              <a:t>quoted Kansas City Star, June 5, 1977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I cannot live without books. 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dirty="0" smtClean="0"/>
              <a:t>Thomas Jefferson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dirty="0" smtClean="0"/>
              <a:t>No one can make you feel inferior without your consent.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Eleanor Roosevelt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i="1" dirty="0" smtClean="0"/>
              <a:t>'This Is My Story,' 1937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</a:t>
            </a:r>
          </a:p>
          <a:p>
            <a:pPr>
              <a:buNone/>
            </a:pPr>
            <a:r>
              <a:rPr lang="en-US" sz="4400" dirty="0" smtClean="0"/>
              <a:t>One needs to be slow to form convictions, 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but </a:t>
            </a:r>
            <a:r>
              <a:rPr lang="en-US" sz="4400" dirty="0" smtClean="0"/>
              <a:t>once formed they must be defended against the heaviest odds. 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b="1" dirty="0" smtClean="0"/>
              <a:t>Mahatma Gandhi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Two roads diverged in a wood, and </a:t>
            </a:r>
            <a:br>
              <a:rPr lang="en-US" sz="4400" dirty="0" smtClean="0"/>
            </a:br>
            <a:r>
              <a:rPr lang="en-US" sz="4400" dirty="0" smtClean="0"/>
              <a:t>I took the one less traveled by, </a:t>
            </a:r>
            <a:br>
              <a:rPr lang="en-US" sz="4400" dirty="0" smtClean="0"/>
            </a:br>
            <a:r>
              <a:rPr lang="en-US" sz="4400" dirty="0" smtClean="0"/>
              <a:t>And that has made all the difference. 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dirty="0" smtClean="0"/>
              <a:t>Robert Frost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Our greatest glory is not in never falling, but in getting up every time we do. 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dirty="0" smtClean="0"/>
              <a:t>Confucius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Nothing in life is to be feared, it is only to be understood. </a:t>
            </a:r>
          </a:p>
          <a:p>
            <a:pPr>
              <a:buNone/>
            </a:pPr>
            <a:r>
              <a:rPr lang="en-US" sz="4400" dirty="0" smtClean="0"/>
              <a:t>Now is the time to understand more, so that we may fear less. </a:t>
            </a:r>
            <a:br>
              <a:rPr lang="en-US" sz="4400" dirty="0" smtClean="0"/>
            </a:b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dirty="0" smtClean="0"/>
              <a:t>Marie Curie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 </a:t>
            </a:r>
            <a:r>
              <a:rPr lang="en-US" sz="4400" dirty="0" smtClean="0"/>
              <a:t>Character </a:t>
            </a:r>
            <a:r>
              <a:rPr lang="en-US" sz="4400" dirty="0" smtClean="0"/>
              <a:t>cannot be developed in ease and quiet</a:t>
            </a:r>
            <a:r>
              <a:rPr lang="en-US" sz="4400" dirty="0" smtClean="0"/>
              <a:t>.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 </a:t>
            </a:r>
            <a:r>
              <a:rPr lang="en-US" sz="4400" dirty="0" smtClean="0"/>
              <a:t>Only through experience of trial and suffering can the soul be strengthened, </a:t>
            </a:r>
            <a:r>
              <a:rPr lang="en-US" sz="4400" dirty="0" smtClean="0"/>
              <a:t>ambition </a:t>
            </a:r>
            <a:r>
              <a:rPr lang="en-US" sz="4400" dirty="0" smtClean="0"/>
              <a:t>inspired, and </a:t>
            </a:r>
            <a:r>
              <a:rPr lang="en-US" sz="4400" dirty="0" smtClean="0"/>
              <a:t>success </a:t>
            </a:r>
            <a:r>
              <a:rPr lang="en-US" sz="4400" dirty="0" smtClean="0"/>
              <a:t>achieved. 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Helen </a:t>
            </a:r>
            <a:r>
              <a:rPr lang="en-US" dirty="0" smtClean="0"/>
              <a:t>Keller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The ultimate measure of a man is not where he stands in moments of comfort and convenience, but where he stands at times of challenge and controversy. 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dirty="0" smtClean="0"/>
              <a:t>Martin Luther King Jr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i="1" dirty="0" smtClean="0"/>
              <a:t>Strength to Love, 1963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</a:t>
            </a:r>
          </a:p>
          <a:p>
            <a:pPr>
              <a:buNone/>
            </a:pPr>
            <a:r>
              <a:rPr lang="en-US" sz="4400" dirty="0" smtClean="0"/>
              <a:t>I never teach my pupils. </a:t>
            </a:r>
          </a:p>
          <a:p>
            <a:pPr>
              <a:buNone/>
            </a:pPr>
            <a:r>
              <a:rPr lang="en-US" sz="4400" dirty="0" smtClean="0"/>
              <a:t>I only attempt to provide the conditions in which they can learn. </a:t>
            </a:r>
          </a:p>
          <a:p>
            <a:pPr algn="r">
              <a:buNone/>
            </a:pPr>
            <a:r>
              <a:rPr lang="en-US" dirty="0" smtClean="0"/>
              <a:t>Albert Einstein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The important thing is not to stop questioning. 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Albert Einstein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685800"/>
            <a:ext cx="59436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I was taught that the way of progress was neither swift nor easy. </a:t>
            </a:r>
            <a:br>
              <a:rPr lang="en-US" sz="4800" dirty="0" smtClean="0"/>
            </a:br>
            <a:endParaRPr lang="en-US" sz="4800" dirty="0" smtClean="0"/>
          </a:p>
          <a:p>
            <a:pPr algn="ctr"/>
            <a:r>
              <a:rPr lang="en-US" sz="3200" dirty="0" smtClean="0"/>
              <a:t>Marie Curie 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It is the mark of an educated mind to be able to entertain a thought without accepting it. </a:t>
            </a:r>
          </a:p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dirty="0" smtClean="0"/>
              <a:t>Aristotle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 We will not tire, we will not falter, and we will not fail. 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dirty="0" smtClean="0"/>
              <a:t>George W. Bush</a:t>
            </a:r>
          </a:p>
          <a:p>
            <a:pPr algn="ctr">
              <a:buNone/>
            </a:pPr>
            <a:r>
              <a:rPr lang="en-US" i="1" dirty="0" smtClean="0"/>
              <a:t>Speech after 9/11 attacks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Success is the ability to go from one failure to another with no loss of enthusiasm. 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dirty="0" smtClean="0"/>
              <a:t>Sir Winston Churchill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Better to remain silent and be thought a fool than to speak out and remove all doubt. 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Abraham Lincoln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She got her looks from her father. 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He's </a:t>
            </a:r>
            <a:r>
              <a:rPr lang="en-US" sz="4800" dirty="0" smtClean="0"/>
              <a:t>a plastic surgeon. 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dirty="0" err="1" smtClean="0"/>
              <a:t>Groucho</a:t>
            </a:r>
            <a:r>
              <a:rPr lang="en-US" dirty="0" smtClean="0"/>
              <a:t> Marx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Be kind, for everyone you meet is fighting a hard battle. 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dirty="0" smtClean="0"/>
              <a:t>Plato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lies behind us and what lies before us are tiny matters compared to what lies within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Ralph </a:t>
            </a:r>
            <a:r>
              <a:rPr lang="en-US" dirty="0" smtClean="0"/>
              <a:t>Waldo Emerson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400" dirty="0" smtClean="0"/>
              <a:t>I know in my heart that man is good. </a:t>
            </a:r>
          </a:p>
          <a:p>
            <a:pPr>
              <a:buNone/>
            </a:pPr>
            <a:r>
              <a:rPr lang="en-US" sz="4400" dirty="0" smtClean="0"/>
              <a:t>That what is right will always eventually triumph. </a:t>
            </a:r>
          </a:p>
          <a:p>
            <a:pPr>
              <a:buNone/>
            </a:pPr>
            <a:r>
              <a:rPr lang="en-US" sz="4400" dirty="0" smtClean="0"/>
              <a:t>And there's purpose and worth to each and every life. </a:t>
            </a:r>
          </a:p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dirty="0" smtClean="0"/>
              <a:t>Ronald Reagan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440363"/>
          </a:xfrm>
        </p:spPr>
        <p:txBody>
          <a:bodyPr/>
          <a:lstStyle/>
          <a:p>
            <a:pPr algn="r">
              <a:buNone/>
            </a:pPr>
            <a:r>
              <a:rPr lang="en-US" dirty="0" smtClean="0"/>
              <a:t>If your actions inspire others to dream more, learn more, do more and become more, you are a leader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John </a:t>
            </a:r>
            <a:r>
              <a:rPr lang="en-US" dirty="0" smtClean="0"/>
              <a:t>Quincy Adams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Live as if you were to die tomorrow. Learn as if you were to live forever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Mahatma </a:t>
            </a:r>
            <a:r>
              <a:rPr lang="en-US" sz="4000" dirty="0" smtClean="0"/>
              <a:t>Gandhi</a:t>
            </a:r>
            <a:endParaRPr lang="en-US" sz="4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test of a good teacher is not how many questions he/she can ask his pupils that they will answer readily,</a:t>
            </a:r>
          </a:p>
          <a:p>
            <a:pPr>
              <a:buNone/>
            </a:pPr>
            <a:r>
              <a:rPr lang="en-US" dirty="0" smtClean="0"/>
              <a:t>But how many questions he/she inspires them to ask him/her which he finds it hard to </a:t>
            </a:r>
            <a:r>
              <a:rPr lang="en-US" dirty="0" smtClean="0"/>
              <a:t>answer</a:t>
            </a:r>
          </a:p>
          <a:p>
            <a:pPr algn="r">
              <a:buNone/>
            </a:pPr>
            <a:r>
              <a:rPr lang="en-US" dirty="0" smtClean="0"/>
              <a:t>Alice </a:t>
            </a:r>
            <a:r>
              <a:rPr lang="en-US" dirty="0" smtClean="0"/>
              <a:t>Wellington Rollins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/>
              <a:t>Change  </a:t>
            </a:r>
            <a:r>
              <a:rPr lang="en-US" sz="4000" dirty="0" smtClean="0"/>
              <a:t>your</a:t>
            </a:r>
          </a:p>
          <a:p>
            <a:pPr algn="ctr">
              <a:buNone/>
            </a:pPr>
            <a:r>
              <a:rPr lang="en-US" sz="4000" dirty="0" smtClean="0"/>
              <a:t>thoughts </a:t>
            </a:r>
          </a:p>
          <a:p>
            <a:pPr algn="ctr">
              <a:buNone/>
            </a:pPr>
            <a:r>
              <a:rPr lang="en-US" sz="4000" dirty="0" smtClean="0"/>
              <a:t>and </a:t>
            </a:r>
            <a:r>
              <a:rPr lang="en-US" sz="4000" dirty="0" smtClean="0"/>
              <a:t>you change your world.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Norman </a:t>
            </a:r>
            <a:r>
              <a:rPr lang="en-US" dirty="0" smtClean="0"/>
              <a:t>Vincent Peale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/>
              <a:t>Tell me and I'll forget. </a:t>
            </a: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Show </a:t>
            </a:r>
            <a:r>
              <a:rPr lang="en-US" sz="4400" dirty="0" smtClean="0"/>
              <a:t>me, and I may not remember. </a:t>
            </a: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Involve </a:t>
            </a:r>
            <a:r>
              <a:rPr lang="en-US" sz="4400" dirty="0" smtClean="0"/>
              <a:t>me, and I'll understand.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Native </a:t>
            </a:r>
            <a:r>
              <a:rPr lang="en-US" dirty="0" smtClean="0"/>
              <a:t>American saying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r">
              <a:buNone/>
            </a:pPr>
            <a:r>
              <a:rPr lang="en-US" sz="4800" dirty="0" smtClean="0"/>
              <a:t>Education is not the filling of a pail, but the lighting of a fire.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William </a:t>
            </a:r>
            <a:r>
              <a:rPr lang="en-US" dirty="0" smtClean="0"/>
              <a:t>Butler Yeats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dirty="0" smtClean="0"/>
              <a:t>Beauty to me is being comfortable in your own skin.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smtClean="0"/>
              <a:t>Gwyneth </a:t>
            </a:r>
            <a:r>
              <a:rPr lang="en-US" dirty="0" err="1" smtClean="0"/>
              <a:t>Paltrow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Teenagers travel in droves, packs, swarms. ... 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To </a:t>
            </a:r>
            <a:r>
              <a:rPr lang="en-US" sz="3600" dirty="0" smtClean="0"/>
              <a:t>the librarian, they're a gaggle of geese. 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To </a:t>
            </a:r>
            <a:r>
              <a:rPr lang="en-US" sz="3600" dirty="0" smtClean="0"/>
              <a:t>the cook, they're a scourge of locusts. To department stores, they're a big beautiful exaltation of larks ... all lovely and loose and jingly.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en-US" dirty="0" smtClean="0"/>
              <a:t>Bernice Fitz-Gibbon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4400" dirty="0" smtClean="0"/>
              <a:t>Great minds discuss ideas; </a:t>
            </a:r>
          </a:p>
          <a:p>
            <a:pPr>
              <a:buNone/>
            </a:pPr>
            <a:r>
              <a:rPr lang="en-US" sz="4400" dirty="0" smtClean="0"/>
              <a:t> Average minds discuss events; </a:t>
            </a:r>
          </a:p>
          <a:p>
            <a:pPr>
              <a:buNone/>
            </a:pPr>
            <a:r>
              <a:rPr lang="en-US" sz="4400" dirty="0" smtClean="0"/>
              <a:t> Small minds discuss people.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Eleanor Roosevelt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It is common sense to take a method and try it. 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If </a:t>
            </a:r>
            <a:r>
              <a:rPr lang="en-US" sz="4000" dirty="0" smtClean="0"/>
              <a:t>it fails, admit it frankly and try another. 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But </a:t>
            </a:r>
            <a:r>
              <a:rPr lang="en-US" sz="4000" dirty="0" smtClean="0"/>
              <a:t>above all, try something.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Franklin D. Roosevelt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It takes a great deal of courage to stand up to your enemies, but even more to stand up to your friends. 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J. K. Rowling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Education's purpose is to replace an empty mind with an open one.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Malcolm Forbes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dirty="0" smtClean="0"/>
              <a:t>Let no man pull you low enough to hate him</a:t>
            </a:r>
          </a:p>
          <a:p>
            <a:pPr algn="ctr"/>
            <a:endParaRPr lang="en-US" sz="4400" dirty="0" smtClean="0"/>
          </a:p>
          <a:p>
            <a:pPr algn="ctr">
              <a:buNone/>
            </a:pPr>
            <a:r>
              <a:rPr lang="en-US" b="1" dirty="0" smtClean="0"/>
              <a:t>Martin Luther King Jr.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/>
              <a:t>A woman is like a tea bag- you never know how strong she is until she gets in hot water.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Eleanor Roosevelt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832</Words>
  <Application>Microsoft Office PowerPoint</Application>
  <PresentationFormat>On-screen Show (4:3)</PresentationFormat>
  <Paragraphs>147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Treat people as if they were what they ought to be and you will help them to become what they are capable of being.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What lies behind us and what lies before us are tiny matters compared to what lies within us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 people as if they were what they ought to be and you will help them to become what they are capable of being- Johann W von Goethe</dc:title>
  <dc:creator> </dc:creator>
  <cp:lastModifiedBy>helen</cp:lastModifiedBy>
  <cp:revision>27</cp:revision>
  <dcterms:created xsi:type="dcterms:W3CDTF">2010-06-29T11:52:35Z</dcterms:created>
  <dcterms:modified xsi:type="dcterms:W3CDTF">2010-07-08T19:02:12Z</dcterms:modified>
</cp:coreProperties>
</file>